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44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 smtClean="0"/>
              <a:t>Faça clique para editar o estilo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435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18130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001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37899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7543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55586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9041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6587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570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0661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6952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9969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222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055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166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068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4CD7A-15C4-4426-94DC-3179BE04371E}" type="datetimeFigureOut">
              <a:rPr lang="pt-PT" smtClean="0"/>
              <a:t>11/03/2021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84C0BC5-0E7B-4910-8692-A33F3805FBB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4234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gif"/><Relationship Id="rId3" Type="http://schemas.openxmlformats.org/officeDocument/2006/relationships/slide" Target="slide4.xml"/><Relationship Id="rId7" Type="http://schemas.openxmlformats.org/officeDocument/2006/relationships/image" Target="../media/image1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slide" Target="slide2.xml"/><Relationship Id="rId4" Type="http://schemas.openxmlformats.org/officeDocument/2006/relationships/image" Target="../media/image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slide" Target="slide2.xml"/><Relationship Id="rId5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07067" y="2404531"/>
            <a:ext cx="7766936" cy="1646302"/>
          </a:xfrm>
        </p:spPr>
        <p:txBody>
          <a:bodyPr/>
          <a:lstStyle/>
          <a:p>
            <a:r>
              <a:rPr lang="pt-PT" dirty="0" smtClean="0"/>
              <a:t>Tipos de Transmissão</a:t>
            </a:r>
            <a:br>
              <a:rPr lang="pt-PT" dirty="0" smtClean="0"/>
            </a:br>
            <a:r>
              <a:rPr lang="pt-PT" sz="2400" dirty="0" smtClean="0"/>
              <a:t>Redes de Comunicação</a:t>
            </a:r>
            <a:endParaRPr lang="pt-PT" sz="24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 dirty="0" smtClean="0"/>
              <a:t>Rafael Sousa nº18 12ºi1</a:t>
            </a:r>
            <a:endParaRPr lang="pt-PT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92" y="6166676"/>
            <a:ext cx="3331865" cy="508542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05" y="6166676"/>
            <a:ext cx="418400" cy="50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502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Índice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PT" dirty="0" smtClean="0">
                <a:hlinkClick r:id="rId2" action="ppaction://hlinksldjump"/>
              </a:rPr>
              <a:t>Introdução</a:t>
            </a:r>
            <a:endParaRPr lang="pt-PT" dirty="0" smtClean="0"/>
          </a:p>
          <a:p>
            <a:pPr algn="just"/>
            <a:r>
              <a:rPr lang="pt-PT" dirty="0" smtClean="0">
                <a:hlinkClick r:id="rId3" action="ppaction://hlinksldjump"/>
              </a:rPr>
              <a:t>Transmissão Unicast</a:t>
            </a:r>
            <a:endParaRPr lang="pt-PT" dirty="0" smtClean="0"/>
          </a:p>
          <a:p>
            <a:pPr algn="just"/>
            <a:r>
              <a:rPr lang="pt-PT" dirty="0">
                <a:hlinkClick r:id="rId4" action="ppaction://hlinksldjump"/>
              </a:rPr>
              <a:t>Transmissão </a:t>
            </a:r>
            <a:r>
              <a:rPr lang="pt-PT" dirty="0" smtClean="0">
                <a:hlinkClick r:id="rId4" action="ppaction://hlinksldjump"/>
              </a:rPr>
              <a:t>Multicast</a:t>
            </a:r>
            <a:endParaRPr lang="pt-PT" dirty="0"/>
          </a:p>
          <a:p>
            <a:pPr algn="just"/>
            <a:r>
              <a:rPr lang="pt-PT" dirty="0" smtClean="0">
                <a:hlinkClick r:id="rId5" action="ppaction://hlinksldjump"/>
              </a:rPr>
              <a:t>Transmissão </a:t>
            </a:r>
            <a:r>
              <a:rPr lang="pt-PT" dirty="0" err="1" smtClean="0">
                <a:solidFill>
                  <a:srgbClr val="FF0000"/>
                </a:solidFill>
                <a:hlinkClick r:id="rId5" action="ppaction://hlinksldjump"/>
              </a:rPr>
              <a:t>Broadcast</a:t>
            </a:r>
            <a:endParaRPr lang="pt-PT" dirty="0" smtClean="0">
              <a:solidFill>
                <a:srgbClr val="FF0000"/>
              </a:solidFill>
            </a:endParaRPr>
          </a:p>
          <a:p>
            <a:pPr algn="just"/>
            <a:r>
              <a:rPr lang="pt-PT" dirty="0" smtClean="0">
                <a:solidFill>
                  <a:srgbClr val="FF0000"/>
                </a:solidFill>
                <a:hlinkClick r:id="rId6" action="ppaction://hlinksldjump"/>
              </a:rPr>
              <a:t>Apresentação</a:t>
            </a:r>
            <a:endParaRPr lang="pt-PT" dirty="0" smtClean="0">
              <a:solidFill>
                <a:srgbClr val="FF0000"/>
              </a:solidFill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92" y="6166676"/>
            <a:ext cx="3331865" cy="508542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05" y="6166676"/>
            <a:ext cx="418400" cy="50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648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Introdução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PT" dirty="0" smtClean="0"/>
              <a:t>Uma rede de computadores comunica entre si e transmite informação de três formas diferentes: Unicast, Multicast e Broadcast.</a:t>
            </a:r>
            <a:endParaRPr lang="pt-PT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92" y="6166676"/>
            <a:ext cx="3331865" cy="508542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05" y="6166676"/>
            <a:ext cx="418400" cy="508542"/>
          </a:xfrm>
          <a:prstGeom prst="rect">
            <a:avLst/>
          </a:prstGeom>
        </p:spPr>
      </p:pic>
      <p:sp>
        <p:nvSpPr>
          <p:cNvPr id="15" name="Botão de ação: voltar atrás 14">
            <a:hlinkClick r:id="rId4" action="ppaction://hlinksldjump" highlightClick="1"/>
          </p:cNvPr>
          <p:cNvSpPr/>
          <p:nvPr/>
        </p:nvSpPr>
        <p:spPr>
          <a:xfrm rot="16200000">
            <a:off x="11401678" y="6105357"/>
            <a:ext cx="639271" cy="631179"/>
          </a:xfrm>
          <a:prstGeom prst="actionButtonReturn">
            <a:avLst/>
          </a:prstGeom>
          <a:ln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487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Transmissão Unicast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PT" dirty="0" smtClean="0"/>
              <a:t>Na transmissão Unicast, a entrega da informação é feita ponto a ponto, ou seja, a informação é enviada diretamente do remetente para o destinatário.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21" t="8176" r="6765" b="29270"/>
          <a:stretch/>
        </p:blipFill>
        <p:spPr>
          <a:xfrm>
            <a:off x="5601655" y="3066374"/>
            <a:ext cx="2868009" cy="2069202"/>
          </a:xfrm>
          <a:prstGeom prst="rect">
            <a:avLst/>
          </a:prstGeom>
        </p:spPr>
      </p:pic>
      <p:sp>
        <p:nvSpPr>
          <p:cNvPr id="5" name="Marcador de Posição de Conteúdo 2"/>
          <p:cNvSpPr txBox="1">
            <a:spLocks/>
          </p:cNvSpPr>
          <p:nvPr/>
        </p:nvSpPr>
        <p:spPr>
          <a:xfrm>
            <a:off x="677334" y="2868209"/>
            <a:ext cx="4370659" cy="34921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Wingdings 3" charset="2"/>
              <a:buNone/>
            </a:pPr>
            <a:r>
              <a:rPr lang="pt-PT" dirty="0" smtClean="0"/>
              <a:t>A transmissão Unicast é frequentemente utilizada em transmissões HTTP, SMTP, FTP e Telnet.</a:t>
            </a:r>
            <a:endParaRPr lang="pt-PT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92" y="6166676"/>
            <a:ext cx="3331865" cy="50854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05" y="6166676"/>
            <a:ext cx="418400" cy="508542"/>
          </a:xfrm>
          <a:prstGeom prst="rect">
            <a:avLst/>
          </a:prstGeom>
        </p:spPr>
      </p:pic>
      <p:sp>
        <p:nvSpPr>
          <p:cNvPr id="8" name="Botão de ação: voltar atrás 7">
            <a:hlinkClick r:id="rId5" action="ppaction://hlinksldjump" highlightClick="1"/>
          </p:cNvPr>
          <p:cNvSpPr/>
          <p:nvPr/>
        </p:nvSpPr>
        <p:spPr>
          <a:xfrm rot="16200000">
            <a:off x="11401678" y="6105357"/>
            <a:ext cx="639271" cy="631179"/>
          </a:xfrm>
          <a:prstGeom prst="actionButtonReturn">
            <a:avLst/>
          </a:prstGeom>
          <a:ln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6415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Transmissão Multicast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PT" dirty="0" smtClean="0"/>
              <a:t>Na transmissão Multicast, a informação é entregue diretamente a um grupo especifico de dispositivos ou clientes.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20" t="7924" r="37666" b="29522"/>
          <a:stretch/>
        </p:blipFill>
        <p:spPr>
          <a:xfrm>
            <a:off x="5726993" y="2868209"/>
            <a:ext cx="2868009" cy="2069202"/>
          </a:xfrm>
          <a:prstGeom prst="rect">
            <a:avLst/>
          </a:prstGeom>
        </p:spPr>
      </p:pic>
      <p:sp>
        <p:nvSpPr>
          <p:cNvPr id="5" name="Marcador de Posição de Conteúdo 2"/>
          <p:cNvSpPr txBox="1">
            <a:spLocks/>
          </p:cNvSpPr>
          <p:nvPr/>
        </p:nvSpPr>
        <p:spPr>
          <a:xfrm>
            <a:off x="677334" y="2868209"/>
            <a:ext cx="4436832" cy="34921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pt-PT" dirty="0" smtClean="0"/>
              <a:t>Um exemplo da utilização da </a:t>
            </a:r>
            <a:r>
              <a:rPr lang="pt-PT" dirty="0"/>
              <a:t>transmissão Multicast é </a:t>
            </a:r>
            <a:r>
              <a:rPr lang="pt-PT" dirty="0" smtClean="0"/>
              <a:t>uma transmissão </a:t>
            </a:r>
            <a:r>
              <a:rPr lang="pt-PT" dirty="0"/>
              <a:t>de vídeo e de voz associada a uma reunião de </a:t>
            </a:r>
            <a:r>
              <a:rPr lang="pt-PT" dirty="0" smtClean="0"/>
              <a:t>negócios.</a:t>
            </a:r>
            <a:endParaRPr lang="pt-PT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92" y="6166676"/>
            <a:ext cx="3331865" cy="50854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05" y="6166676"/>
            <a:ext cx="418400" cy="508542"/>
          </a:xfrm>
          <a:prstGeom prst="rect">
            <a:avLst/>
          </a:prstGeom>
        </p:spPr>
      </p:pic>
      <p:sp>
        <p:nvSpPr>
          <p:cNvPr id="9" name="Botão de ação: voltar atrás 8">
            <a:hlinkClick r:id="rId5" action="ppaction://hlinksldjump" highlightClick="1"/>
          </p:cNvPr>
          <p:cNvSpPr/>
          <p:nvPr/>
        </p:nvSpPr>
        <p:spPr>
          <a:xfrm rot="16200000">
            <a:off x="11401678" y="6105357"/>
            <a:ext cx="639271" cy="631179"/>
          </a:xfrm>
          <a:prstGeom prst="actionButtonReturn">
            <a:avLst/>
          </a:prstGeom>
          <a:ln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7572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Transmissão Broadcast</a:t>
            </a:r>
            <a:endParaRPr lang="pt-PT" dirty="0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pt-PT" dirty="0" smtClean="0"/>
              <a:t>Broadcast é um tipo de transmissão de dados na </a:t>
            </a:r>
            <a:r>
              <a:rPr lang="pt-PT" dirty="0"/>
              <a:t>qual </a:t>
            </a:r>
            <a:r>
              <a:rPr lang="pt-PT" dirty="0" smtClean="0"/>
              <a:t>a informação é </a:t>
            </a:r>
            <a:r>
              <a:rPr lang="pt-PT" dirty="0"/>
              <a:t>enviado de um endereço para todos os outros endereços. </a:t>
            </a:r>
            <a:r>
              <a:rPr lang="pt-PT" dirty="0" smtClean="0"/>
              <a:t>Neste </a:t>
            </a:r>
            <a:r>
              <a:rPr lang="pt-PT" dirty="0"/>
              <a:t>caso, há apenas um remetente, mas as informações são enviadas para todos os </a:t>
            </a:r>
            <a:r>
              <a:rPr lang="pt-PT" dirty="0" smtClean="0"/>
              <a:t>recetores.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9" t="9683" r="68567" b="27763"/>
          <a:stretch/>
        </p:blipFill>
        <p:spPr>
          <a:xfrm>
            <a:off x="6405993" y="3231716"/>
            <a:ext cx="2868009" cy="2069202"/>
          </a:xfrm>
          <a:prstGeom prst="rect">
            <a:avLst/>
          </a:prstGeom>
        </p:spPr>
      </p:pic>
      <p:sp>
        <p:nvSpPr>
          <p:cNvPr id="5" name="Marcador de Posição de Conteúdo 2"/>
          <p:cNvSpPr txBox="1">
            <a:spLocks/>
          </p:cNvSpPr>
          <p:nvPr/>
        </p:nvSpPr>
        <p:spPr>
          <a:xfrm>
            <a:off x="677334" y="2868209"/>
            <a:ext cx="4370659" cy="34921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pt-PT" dirty="0" smtClean="0"/>
          </a:p>
          <a:p>
            <a:pPr marL="0" indent="0" algn="just">
              <a:buNone/>
            </a:pPr>
            <a:r>
              <a:rPr lang="pt-PT" dirty="0" smtClean="0"/>
              <a:t>Um dos maiores exemplos de utilização da transmissão Broadcast é o </a:t>
            </a:r>
            <a:r>
              <a:rPr lang="pt-PT" dirty="0" err="1" smtClean="0"/>
              <a:t>Youtube</a:t>
            </a:r>
            <a:r>
              <a:rPr lang="pt-PT" dirty="0"/>
              <a:t> </a:t>
            </a:r>
            <a:r>
              <a:rPr lang="pt-PT" dirty="0" smtClean="0"/>
              <a:t>onde são alojados vídeos que qualquer dispositivo pode aceder. O próprio slogan do site é “</a:t>
            </a:r>
            <a:r>
              <a:rPr lang="pt-PT" dirty="0" err="1" smtClean="0"/>
              <a:t>youtube</a:t>
            </a:r>
            <a:r>
              <a:rPr lang="pt-PT" dirty="0"/>
              <a:t> </a:t>
            </a:r>
            <a:r>
              <a:rPr lang="pt-PT" dirty="0" err="1" smtClean="0"/>
              <a:t>broadcast</a:t>
            </a:r>
            <a:r>
              <a:rPr lang="pt-PT" dirty="0" smtClean="0"/>
              <a:t> </a:t>
            </a:r>
            <a:r>
              <a:rPr lang="pt-PT" dirty="0" err="1" smtClean="0"/>
              <a:t>yourself</a:t>
            </a:r>
            <a:r>
              <a:rPr lang="pt-PT" dirty="0" smtClean="0"/>
              <a:t>”.</a:t>
            </a:r>
            <a:endParaRPr lang="pt-PT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92" y="6166676"/>
            <a:ext cx="3331865" cy="50854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05" y="6166676"/>
            <a:ext cx="418400" cy="508542"/>
          </a:xfrm>
          <a:prstGeom prst="rect">
            <a:avLst/>
          </a:prstGeom>
        </p:spPr>
      </p:pic>
      <p:sp>
        <p:nvSpPr>
          <p:cNvPr id="9" name="Botão de ação: voltar atrás 8">
            <a:hlinkClick r:id="rId5" action="ppaction://hlinksldjump" highlightClick="1"/>
          </p:cNvPr>
          <p:cNvSpPr/>
          <p:nvPr/>
        </p:nvSpPr>
        <p:spPr>
          <a:xfrm rot="16200000">
            <a:off x="11401678" y="6105357"/>
            <a:ext cx="639271" cy="631179"/>
          </a:xfrm>
          <a:prstGeom prst="actionButtonReturn">
            <a:avLst/>
          </a:prstGeom>
          <a:ln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0187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Apresentação</a:t>
            </a:r>
            <a:endParaRPr lang="pt-PT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792" y="6166676"/>
            <a:ext cx="3331865" cy="508542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05" y="6166676"/>
            <a:ext cx="418400" cy="508542"/>
          </a:xfrm>
          <a:prstGeom prst="rect">
            <a:avLst/>
          </a:prstGeom>
        </p:spPr>
      </p:pic>
      <p:sp>
        <p:nvSpPr>
          <p:cNvPr id="9" name="Botão de ação: voltar atrás 8">
            <a:hlinkClick r:id="rId6" action="ppaction://hlinksldjump" highlightClick="1"/>
          </p:cNvPr>
          <p:cNvSpPr/>
          <p:nvPr/>
        </p:nvSpPr>
        <p:spPr>
          <a:xfrm rot="16200000">
            <a:off x="11401678" y="6105357"/>
            <a:ext cx="639271" cy="631179"/>
          </a:xfrm>
          <a:prstGeom prst="actionButtonReturn">
            <a:avLst/>
          </a:prstGeom>
          <a:ln>
            <a:solidFill>
              <a:srgbClr val="3232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0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7334" y="1537985"/>
            <a:ext cx="7551678" cy="4247819"/>
          </a:xfrm>
          <a:prstGeom prst="rect">
            <a:avLst/>
          </a:prstGeom>
          <a:ln w="63500" cap="sq">
            <a:solidFill>
              <a:schemeClr val="accent2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21326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flythrough dir="ou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Aspeto">
  <a:themeElements>
    <a:clrScheme name="Personalizado 3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FFFFFF"/>
      </a:hlink>
      <a:folHlink>
        <a:srgbClr val="FFFFFF"/>
      </a:folHlink>
    </a:clrScheme>
    <a:fontScheme name="Aspet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spet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51</TotalTime>
  <Words>203</Words>
  <Application>Microsoft Office PowerPoint</Application>
  <PresentationFormat>Ecrã Panorâmico</PresentationFormat>
  <Paragraphs>21</Paragraphs>
  <Slides>7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Aspeto</vt:lpstr>
      <vt:lpstr>Tipos de Transmissão Redes de Comunicação</vt:lpstr>
      <vt:lpstr>Índice</vt:lpstr>
      <vt:lpstr>Introdução</vt:lpstr>
      <vt:lpstr>Transmissão Unicast</vt:lpstr>
      <vt:lpstr>Transmissão Multicast</vt:lpstr>
      <vt:lpstr>Transmissão Broadcast</vt:lpstr>
      <vt:lpstr>Apresentação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Tipos de Transmissão Redes de Comunicação</dc:title>
  <dc:creator>PC</dc:creator>
  <cp:lastModifiedBy>PC</cp:lastModifiedBy>
  <cp:revision>10</cp:revision>
  <dcterms:created xsi:type="dcterms:W3CDTF">2021-03-11T11:10:14Z</dcterms:created>
  <dcterms:modified xsi:type="dcterms:W3CDTF">2021-03-11T12:38:22Z</dcterms:modified>
</cp:coreProperties>
</file>

<file path=docProps/thumbnail.jpeg>
</file>